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67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om du vill redigera mall för underrubrikformat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816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748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569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755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96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8868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403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2170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407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509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02360-5F8C-40CD-A912-A84EA2C1D878}" type="datetimeFigureOut">
              <a:rPr lang="sv-SE" smtClean="0"/>
              <a:t>2017-03-23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70191-6898-4DD0-A0BB-556E4C90D5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56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2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latshållare för innehåll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125" y="0"/>
            <a:ext cx="13004799" cy="6858000"/>
          </a:xfrm>
        </p:spPr>
      </p:pic>
    </p:spTree>
    <p:extLst>
      <p:ext uri="{BB962C8B-B14F-4D97-AF65-F5344CB8AC3E}">
        <p14:creationId xmlns:p14="http://schemas.microsoft.com/office/powerpoint/2010/main" val="281688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279"/>
            <a:ext cx="12549829" cy="7059279"/>
          </a:xfrm>
        </p:spPr>
      </p:pic>
    </p:spTree>
    <p:extLst>
      <p:ext uri="{BB962C8B-B14F-4D97-AF65-F5344CB8AC3E}">
        <p14:creationId xmlns:p14="http://schemas.microsoft.com/office/powerpoint/2010/main" val="193047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Bredbild</PresentationFormat>
  <Paragraphs>0</Paragraphs>
  <Slides>3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Office-tema</vt:lpstr>
      <vt:lpstr>PowerPoint-presentation</vt:lpstr>
      <vt:lpstr>PowerPoint-presentation</vt:lpstr>
      <vt:lpstr>PowerPoint-presentation</vt:lpstr>
    </vt:vector>
  </TitlesOfParts>
  <Company>Academedia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Samuel Sandberg Bröms</dc:creator>
  <cp:lastModifiedBy>Samuel Sandberg Bröms</cp:lastModifiedBy>
  <cp:revision>1</cp:revision>
  <dcterms:created xsi:type="dcterms:W3CDTF">2017-03-23T15:58:40Z</dcterms:created>
  <dcterms:modified xsi:type="dcterms:W3CDTF">2017-03-23T16:06:34Z</dcterms:modified>
</cp:coreProperties>
</file>